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3" autoAdjust="0"/>
    <p:restoredTop sz="94660"/>
  </p:normalViewPr>
  <p:slideViewPr>
    <p:cSldViewPr snapToGrid="0">
      <p:cViewPr>
        <p:scale>
          <a:sx n="200" d="100"/>
          <a:sy n="200" d="100"/>
        </p:scale>
        <p:origin x="-1086" y="-15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8B3E54-6A02-40CA-9F44-3C306D75D8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016B97A-B8F1-48D8-B0EA-781E02CD2A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909F02C-79BC-43A4-974C-3005985B9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85451-E214-432A-8961-D166930CBA2A}" type="datetimeFigureOut">
              <a:rPr lang="de-AT" smtClean="0"/>
              <a:t>24.05.2020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DFE12A1-41EB-44DC-8740-C3B904BF6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355370-311A-4362-A0F9-80A6C31D8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A9ECB-1FA2-42C7-ACA2-C06A12287AA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9401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544A1D-A7A9-4B68-A1E5-C648A6999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4611B4-A91C-43B1-9871-51198DAEF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F1C32E5-5F10-4DEB-8C84-02C2245A7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85451-E214-432A-8961-D166930CBA2A}" type="datetimeFigureOut">
              <a:rPr lang="de-AT" smtClean="0"/>
              <a:t>24.05.2020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3AA5D61-80D3-411F-9A95-6526A747B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7483F0-5919-40DA-A71C-BEE36AD08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A9ECB-1FA2-42C7-ACA2-C06A12287AA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4920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8D5848-90A6-4A06-9C63-59399A8B6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9242F1F-65BA-4D17-BAB1-BC226C1E4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4A966CC-489D-4F1E-9F52-EF374D116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85451-E214-432A-8961-D166930CBA2A}" type="datetimeFigureOut">
              <a:rPr lang="de-AT" smtClean="0"/>
              <a:t>24.05.2020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0A93775-43E9-4CAA-99E9-F43656162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B357207-88DE-4A1A-9F4E-2D773FAE0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A9ECB-1FA2-42C7-ACA2-C06A12287AA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63789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3C1525-EF63-4E96-BA43-435AB0AAB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098A152-0769-42BB-B68C-1C3DB6D48D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1ABDF01-6859-4C08-A318-F5EBD24340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D58A244-1396-4056-A1F1-45D54DB9C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85451-E214-432A-8961-D166930CBA2A}" type="datetimeFigureOut">
              <a:rPr lang="de-AT" smtClean="0"/>
              <a:t>24.05.2020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2D1F27A-9E96-4096-AF51-3B8628C47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19174B1-EF9F-412D-A81D-95651ADF6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A9ECB-1FA2-42C7-ACA2-C06A12287AA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34363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7DCFD1-AD85-4616-AC93-64F585B0B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5B2B66B-5E51-4432-B304-66FCA6A66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CFCA2D8-AE78-4B91-BF48-AB65349BEE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E5000EA-8B09-4D2C-BA77-7BE3EA4F27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827F1F5-7865-49F5-8C21-A299C10CFF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84C5EF3-2C49-443C-A11C-7AF5752A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85451-E214-432A-8961-D166930CBA2A}" type="datetimeFigureOut">
              <a:rPr lang="de-AT" smtClean="0"/>
              <a:t>24.05.2020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CFFB5DD-06C8-48F9-8346-B0C895097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3AA50088-D039-4EE7-82C1-B5CCA887A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A9ECB-1FA2-42C7-ACA2-C06A12287AA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93511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F9F997-3F7A-4029-8B76-DFAF2F49C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26601B4-AFDA-4242-BB40-FAB81BB2E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85451-E214-432A-8961-D166930CBA2A}" type="datetimeFigureOut">
              <a:rPr lang="de-AT" smtClean="0"/>
              <a:t>24.05.2020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2D36FDB-B7CB-4340-9BCE-65E37B419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1DDA066-CC83-45EC-BC17-70D10DDA6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A9ECB-1FA2-42C7-ACA2-C06A12287AA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4287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3308CDC-BCD6-4B45-91BE-9C1C16F0D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85451-E214-432A-8961-D166930CBA2A}" type="datetimeFigureOut">
              <a:rPr lang="de-AT" smtClean="0"/>
              <a:t>24.05.2020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A4C132B-A94C-4E9D-82AB-06681BB0D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D65FA4F-578B-4C09-857F-A8836915C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A9ECB-1FA2-42C7-ACA2-C06A12287AA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34131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9138E6-D6F7-40A1-B0EC-80C944B44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E9013C4-E445-4668-BD97-E13AE50EC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231926D-F8A9-49E9-96DE-1953E55FE1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C50DDF3-E80F-43C0-B6BD-67378772D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85451-E214-432A-8961-D166930CBA2A}" type="datetimeFigureOut">
              <a:rPr lang="de-AT" smtClean="0"/>
              <a:t>24.05.2020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B96AAB9-A42F-4FC6-91BA-1F759194D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11FFBD8-A52C-4DD6-A8DF-EABCC576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A9ECB-1FA2-42C7-ACA2-C06A12287AA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65968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E26CDA-3239-41FC-846A-CB98C0C69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4E2DA08-1106-4036-B87B-A2FBE43B7A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75EDAD4-2C75-440A-A994-576528C8DD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CB293EC-DFE6-4F85-A488-5AF9D33BE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85451-E214-432A-8961-D166930CBA2A}" type="datetimeFigureOut">
              <a:rPr lang="de-AT" smtClean="0"/>
              <a:t>24.05.2020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F64C9E6-FC6B-458C-8B35-64512CB6F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EB08335-662E-473A-9D87-706FFBB88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A9ECB-1FA2-42C7-ACA2-C06A12287AA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92587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1209AB-6028-44B6-9DD7-8E9E742C6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FA3B2D4-DBD2-4B13-9E76-5059C70CB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A6357DA-CE3B-41BD-963C-472332272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85451-E214-432A-8961-D166930CBA2A}" type="datetimeFigureOut">
              <a:rPr lang="de-AT" smtClean="0"/>
              <a:t>24.05.2020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1B2F135-8490-4DAD-B5BF-B8858F9CD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BE57DD2-51A0-4FB8-B034-2024C9C0B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A9ECB-1FA2-42C7-ACA2-C06A12287AA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3344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ABB7130-1999-4221-8EEA-C355228096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E12C421-9AD0-4DE3-A181-3A060C7A7F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CAA9F2-3623-4C1E-B7E9-6E0F7DA02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85451-E214-432A-8961-D166930CBA2A}" type="datetimeFigureOut">
              <a:rPr lang="de-AT" smtClean="0"/>
              <a:t>24.05.2020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40BDABD-B2C3-491D-8328-DD2055FA7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35F27CB-CEC0-43EE-9FE4-ECBB3A7D6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A9ECB-1FA2-42C7-ACA2-C06A12287AA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72116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3BE9B93-FAC3-4BC6-BE40-3F1C66350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DBFEF80-27FE-473A-9270-C8C7BFE2A7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3E9227B-33EF-495B-9DC6-2A31653DFB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85451-E214-432A-8961-D166930CBA2A}" type="datetimeFigureOut">
              <a:rPr lang="de-AT" smtClean="0"/>
              <a:t>24.05.2020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15510B8-4C68-477B-AD00-FFB82E6EEA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033076D-FC4D-4052-9BFB-57B08319B0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A9ECB-1FA2-42C7-ACA2-C06A12287AA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13698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7EEF7977-040C-4A68-930F-2F26A6F6BF48}"/>
              </a:ext>
            </a:extLst>
          </p:cNvPr>
          <p:cNvSpPr txBox="1"/>
          <p:nvPr/>
        </p:nvSpPr>
        <p:spPr>
          <a:xfrm>
            <a:off x="1942702" y="3012471"/>
            <a:ext cx="66556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9600" dirty="0"/>
              <a:t>s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394FA90-7EC2-4C74-8EDB-92AE9C53D296}"/>
              </a:ext>
            </a:extLst>
          </p:cNvPr>
          <p:cNvSpPr txBox="1"/>
          <p:nvPr/>
        </p:nvSpPr>
        <p:spPr>
          <a:xfrm>
            <a:off x="2488980" y="3906520"/>
            <a:ext cx="135325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9600" dirty="0"/>
              <a:t>ch</a:t>
            </a: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9365EBAA-84AC-47CD-A2BF-A02DE02C9D62}"/>
              </a:ext>
            </a:extLst>
          </p:cNvPr>
          <p:cNvSpPr/>
          <p:nvPr/>
        </p:nvSpPr>
        <p:spPr>
          <a:xfrm>
            <a:off x="2431789" y="3797301"/>
            <a:ext cx="670122" cy="647700"/>
          </a:xfrm>
          <a:custGeom>
            <a:avLst/>
            <a:gdLst>
              <a:gd name="connsiteX0" fmla="*/ 88900 w 1219200"/>
              <a:gd name="connsiteY0" fmla="*/ 0 h 1155700"/>
              <a:gd name="connsiteX1" fmla="*/ 965200 w 1219200"/>
              <a:gd name="connsiteY1" fmla="*/ 622300 h 1155700"/>
              <a:gd name="connsiteX2" fmla="*/ 1219200 w 1219200"/>
              <a:gd name="connsiteY2" fmla="*/ 508000 h 1155700"/>
              <a:gd name="connsiteX3" fmla="*/ 1143000 w 1219200"/>
              <a:gd name="connsiteY3" fmla="*/ 1155700 h 1155700"/>
              <a:gd name="connsiteX4" fmla="*/ 698500 w 1219200"/>
              <a:gd name="connsiteY4" fmla="*/ 825500 h 1155700"/>
              <a:gd name="connsiteX5" fmla="*/ 812800 w 1219200"/>
              <a:gd name="connsiteY5" fmla="*/ 698500 h 1155700"/>
              <a:gd name="connsiteX6" fmla="*/ 0 w 1219200"/>
              <a:gd name="connsiteY6" fmla="*/ 190500 h 1155700"/>
              <a:gd name="connsiteX7" fmla="*/ 88900 w 1219200"/>
              <a:gd name="connsiteY7" fmla="*/ 0 h 1155700"/>
              <a:gd name="connsiteX0" fmla="*/ 88900 w 1143000"/>
              <a:gd name="connsiteY0" fmla="*/ 0 h 1155700"/>
              <a:gd name="connsiteX1" fmla="*/ 965200 w 1143000"/>
              <a:gd name="connsiteY1" fmla="*/ 622300 h 1155700"/>
              <a:gd name="connsiteX2" fmla="*/ 1117600 w 1143000"/>
              <a:gd name="connsiteY2" fmla="*/ 497840 h 1155700"/>
              <a:gd name="connsiteX3" fmla="*/ 1143000 w 1143000"/>
              <a:gd name="connsiteY3" fmla="*/ 1155700 h 1155700"/>
              <a:gd name="connsiteX4" fmla="*/ 698500 w 1143000"/>
              <a:gd name="connsiteY4" fmla="*/ 825500 h 1155700"/>
              <a:gd name="connsiteX5" fmla="*/ 812800 w 1143000"/>
              <a:gd name="connsiteY5" fmla="*/ 698500 h 1155700"/>
              <a:gd name="connsiteX6" fmla="*/ 0 w 1143000"/>
              <a:gd name="connsiteY6" fmla="*/ 190500 h 1155700"/>
              <a:gd name="connsiteX7" fmla="*/ 88900 w 1143000"/>
              <a:gd name="connsiteY7" fmla="*/ 0 h 1155700"/>
              <a:gd name="connsiteX0" fmla="*/ 88900 w 1143000"/>
              <a:gd name="connsiteY0" fmla="*/ 0 h 1155700"/>
              <a:gd name="connsiteX1" fmla="*/ 965200 w 1143000"/>
              <a:gd name="connsiteY1" fmla="*/ 622300 h 1155700"/>
              <a:gd name="connsiteX2" fmla="*/ 1117600 w 1143000"/>
              <a:gd name="connsiteY2" fmla="*/ 497840 h 1155700"/>
              <a:gd name="connsiteX3" fmla="*/ 1143000 w 1143000"/>
              <a:gd name="connsiteY3" fmla="*/ 1155700 h 1155700"/>
              <a:gd name="connsiteX4" fmla="*/ 607060 w 1143000"/>
              <a:gd name="connsiteY4" fmla="*/ 764540 h 1155700"/>
              <a:gd name="connsiteX5" fmla="*/ 812800 w 1143000"/>
              <a:gd name="connsiteY5" fmla="*/ 698500 h 1155700"/>
              <a:gd name="connsiteX6" fmla="*/ 0 w 1143000"/>
              <a:gd name="connsiteY6" fmla="*/ 190500 h 1155700"/>
              <a:gd name="connsiteX7" fmla="*/ 88900 w 1143000"/>
              <a:gd name="connsiteY7" fmla="*/ 0 h 1155700"/>
              <a:gd name="connsiteX0" fmla="*/ 88900 w 1143000"/>
              <a:gd name="connsiteY0" fmla="*/ 0 h 1155700"/>
              <a:gd name="connsiteX1" fmla="*/ 680720 w 1143000"/>
              <a:gd name="connsiteY1" fmla="*/ 228600 h 1155700"/>
              <a:gd name="connsiteX2" fmla="*/ 965200 w 1143000"/>
              <a:gd name="connsiteY2" fmla="*/ 622300 h 1155700"/>
              <a:gd name="connsiteX3" fmla="*/ 1117600 w 1143000"/>
              <a:gd name="connsiteY3" fmla="*/ 497840 h 1155700"/>
              <a:gd name="connsiteX4" fmla="*/ 1143000 w 1143000"/>
              <a:gd name="connsiteY4" fmla="*/ 1155700 h 1155700"/>
              <a:gd name="connsiteX5" fmla="*/ 607060 w 1143000"/>
              <a:gd name="connsiteY5" fmla="*/ 764540 h 1155700"/>
              <a:gd name="connsiteX6" fmla="*/ 812800 w 1143000"/>
              <a:gd name="connsiteY6" fmla="*/ 698500 h 1155700"/>
              <a:gd name="connsiteX7" fmla="*/ 0 w 1143000"/>
              <a:gd name="connsiteY7" fmla="*/ 190500 h 1155700"/>
              <a:gd name="connsiteX8" fmla="*/ 88900 w 1143000"/>
              <a:gd name="connsiteY8" fmla="*/ 0 h 1155700"/>
              <a:gd name="connsiteX0" fmla="*/ 88900 w 1143000"/>
              <a:gd name="connsiteY0" fmla="*/ 0 h 1155700"/>
              <a:gd name="connsiteX1" fmla="*/ 680720 w 1143000"/>
              <a:gd name="connsiteY1" fmla="*/ 228600 h 1155700"/>
              <a:gd name="connsiteX2" fmla="*/ 965200 w 1143000"/>
              <a:gd name="connsiteY2" fmla="*/ 622300 h 1155700"/>
              <a:gd name="connsiteX3" fmla="*/ 1117600 w 1143000"/>
              <a:gd name="connsiteY3" fmla="*/ 497840 h 1155700"/>
              <a:gd name="connsiteX4" fmla="*/ 1143000 w 1143000"/>
              <a:gd name="connsiteY4" fmla="*/ 1155700 h 1155700"/>
              <a:gd name="connsiteX5" fmla="*/ 607060 w 1143000"/>
              <a:gd name="connsiteY5" fmla="*/ 764540 h 1155700"/>
              <a:gd name="connsiteX6" fmla="*/ 812800 w 1143000"/>
              <a:gd name="connsiteY6" fmla="*/ 698500 h 1155700"/>
              <a:gd name="connsiteX7" fmla="*/ 518708 w 1143000"/>
              <a:gd name="connsiteY7" fmla="*/ 389255 h 1155700"/>
              <a:gd name="connsiteX8" fmla="*/ 0 w 1143000"/>
              <a:gd name="connsiteY8" fmla="*/ 190500 h 1155700"/>
              <a:gd name="connsiteX9" fmla="*/ 88900 w 1143000"/>
              <a:gd name="connsiteY9" fmla="*/ 0 h 1155700"/>
              <a:gd name="connsiteX0" fmla="*/ 88900 w 1143000"/>
              <a:gd name="connsiteY0" fmla="*/ 0 h 1155700"/>
              <a:gd name="connsiteX1" fmla="*/ 680720 w 1143000"/>
              <a:gd name="connsiteY1" fmla="*/ 228600 h 1155700"/>
              <a:gd name="connsiteX2" fmla="*/ 965200 w 1143000"/>
              <a:gd name="connsiteY2" fmla="*/ 622300 h 1155700"/>
              <a:gd name="connsiteX3" fmla="*/ 1117600 w 1143000"/>
              <a:gd name="connsiteY3" fmla="*/ 497840 h 1155700"/>
              <a:gd name="connsiteX4" fmla="*/ 1143000 w 1143000"/>
              <a:gd name="connsiteY4" fmla="*/ 1155700 h 1155700"/>
              <a:gd name="connsiteX5" fmla="*/ 607060 w 1143000"/>
              <a:gd name="connsiteY5" fmla="*/ 764540 h 1155700"/>
              <a:gd name="connsiteX6" fmla="*/ 812800 w 1143000"/>
              <a:gd name="connsiteY6" fmla="*/ 698500 h 1155700"/>
              <a:gd name="connsiteX7" fmla="*/ 518708 w 1143000"/>
              <a:gd name="connsiteY7" fmla="*/ 389255 h 1155700"/>
              <a:gd name="connsiteX8" fmla="*/ 0 w 1143000"/>
              <a:gd name="connsiteY8" fmla="*/ 190500 h 1155700"/>
              <a:gd name="connsiteX9" fmla="*/ 88900 w 1143000"/>
              <a:gd name="connsiteY9" fmla="*/ 0 h 1155700"/>
              <a:gd name="connsiteX0" fmla="*/ 88900 w 1143000"/>
              <a:gd name="connsiteY0" fmla="*/ 0 h 1155700"/>
              <a:gd name="connsiteX1" fmla="*/ 680720 w 1143000"/>
              <a:gd name="connsiteY1" fmla="*/ 228600 h 1155700"/>
              <a:gd name="connsiteX2" fmla="*/ 965200 w 1143000"/>
              <a:gd name="connsiteY2" fmla="*/ 622300 h 1155700"/>
              <a:gd name="connsiteX3" fmla="*/ 1117600 w 1143000"/>
              <a:gd name="connsiteY3" fmla="*/ 497840 h 1155700"/>
              <a:gd name="connsiteX4" fmla="*/ 1143000 w 1143000"/>
              <a:gd name="connsiteY4" fmla="*/ 1155700 h 1155700"/>
              <a:gd name="connsiteX5" fmla="*/ 607060 w 1143000"/>
              <a:gd name="connsiteY5" fmla="*/ 764540 h 1155700"/>
              <a:gd name="connsiteX6" fmla="*/ 812800 w 1143000"/>
              <a:gd name="connsiteY6" fmla="*/ 698500 h 1155700"/>
              <a:gd name="connsiteX7" fmla="*/ 392502 w 1143000"/>
              <a:gd name="connsiteY7" fmla="*/ 334486 h 1155700"/>
              <a:gd name="connsiteX8" fmla="*/ 0 w 1143000"/>
              <a:gd name="connsiteY8" fmla="*/ 190500 h 1155700"/>
              <a:gd name="connsiteX9" fmla="*/ 88900 w 1143000"/>
              <a:gd name="connsiteY9" fmla="*/ 0 h 1155700"/>
              <a:gd name="connsiteX0" fmla="*/ 88900 w 1143000"/>
              <a:gd name="connsiteY0" fmla="*/ 0 h 1155700"/>
              <a:gd name="connsiteX1" fmla="*/ 680720 w 1143000"/>
              <a:gd name="connsiteY1" fmla="*/ 228600 h 1155700"/>
              <a:gd name="connsiteX2" fmla="*/ 965200 w 1143000"/>
              <a:gd name="connsiteY2" fmla="*/ 622300 h 1155700"/>
              <a:gd name="connsiteX3" fmla="*/ 1117600 w 1143000"/>
              <a:gd name="connsiteY3" fmla="*/ 497840 h 1155700"/>
              <a:gd name="connsiteX4" fmla="*/ 1143000 w 1143000"/>
              <a:gd name="connsiteY4" fmla="*/ 1155700 h 1155700"/>
              <a:gd name="connsiteX5" fmla="*/ 607060 w 1143000"/>
              <a:gd name="connsiteY5" fmla="*/ 764540 h 1155700"/>
              <a:gd name="connsiteX6" fmla="*/ 812800 w 1143000"/>
              <a:gd name="connsiteY6" fmla="*/ 698500 h 1155700"/>
              <a:gd name="connsiteX7" fmla="*/ 392502 w 1143000"/>
              <a:gd name="connsiteY7" fmla="*/ 334486 h 1155700"/>
              <a:gd name="connsiteX8" fmla="*/ 0 w 1143000"/>
              <a:gd name="connsiteY8" fmla="*/ 190500 h 1155700"/>
              <a:gd name="connsiteX9" fmla="*/ 88900 w 1143000"/>
              <a:gd name="connsiteY9" fmla="*/ 0 h 1155700"/>
              <a:gd name="connsiteX0" fmla="*/ 88900 w 1143000"/>
              <a:gd name="connsiteY0" fmla="*/ 0 h 1155700"/>
              <a:gd name="connsiteX1" fmla="*/ 625951 w 1143000"/>
              <a:gd name="connsiteY1" fmla="*/ 204788 h 1155700"/>
              <a:gd name="connsiteX2" fmla="*/ 965200 w 1143000"/>
              <a:gd name="connsiteY2" fmla="*/ 622300 h 1155700"/>
              <a:gd name="connsiteX3" fmla="*/ 1117600 w 1143000"/>
              <a:gd name="connsiteY3" fmla="*/ 497840 h 1155700"/>
              <a:gd name="connsiteX4" fmla="*/ 1143000 w 1143000"/>
              <a:gd name="connsiteY4" fmla="*/ 1155700 h 1155700"/>
              <a:gd name="connsiteX5" fmla="*/ 607060 w 1143000"/>
              <a:gd name="connsiteY5" fmla="*/ 764540 h 1155700"/>
              <a:gd name="connsiteX6" fmla="*/ 812800 w 1143000"/>
              <a:gd name="connsiteY6" fmla="*/ 698500 h 1155700"/>
              <a:gd name="connsiteX7" fmla="*/ 392502 w 1143000"/>
              <a:gd name="connsiteY7" fmla="*/ 334486 h 1155700"/>
              <a:gd name="connsiteX8" fmla="*/ 0 w 1143000"/>
              <a:gd name="connsiteY8" fmla="*/ 190500 h 1155700"/>
              <a:gd name="connsiteX9" fmla="*/ 88900 w 1143000"/>
              <a:gd name="connsiteY9" fmla="*/ 0 h 1155700"/>
              <a:gd name="connsiteX0" fmla="*/ 88900 w 1143000"/>
              <a:gd name="connsiteY0" fmla="*/ 0 h 1155700"/>
              <a:gd name="connsiteX1" fmla="*/ 625951 w 1143000"/>
              <a:gd name="connsiteY1" fmla="*/ 204788 h 1155700"/>
              <a:gd name="connsiteX2" fmla="*/ 965200 w 1143000"/>
              <a:gd name="connsiteY2" fmla="*/ 622300 h 1155700"/>
              <a:gd name="connsiteX3" fmla="*/ 1117600 w 1143000"/>
              <a:gd name="connsiteY3" fmla="*/ 497840 h 1155700"/>
              <a:gd name="connsiteX4" fmla="*/ 1143000 w 1143000"/>
              <a:gd name="connsiteY4" fmla="*/ 1155700 h 1155700"/>
              <a:gd name="connsiteX5" fmla="*/ 607060 w 1143000"/>
              <a:gd name="connsiteY5" fmla="*/ 764540 h 1155700"/>
              <a:gd name="connsiteX6" fmla="*/ 812800 w 1143000"/>
              <a:gd name="connsiteY6" fmla="*/ 698500 h 1155700"/>
              <a:gd name="connsiteX7" fmla="*/ 392502 w 1143000"/>
              <a:gd name="connsiteY7" fmla="*/ 334486 h 1155700"/>
              <a:gd name="connsiteX8" fmla="*/ 0 w 1143000"/>
              <a:gd name="connsiteY8" fmla="*/ 190500 h 1155700"/>
              <a:gd name="connsiteX9" fmla="*/ 88900 w 1143000"/>
              <a:gd name="connsiteY9" fmla="*/ 0 h 1155700"/>
              <a:gd name="connsiteX0" fmla="*/ 88900 w 1143000"/>
              <a:gd name="connsiteY0" fmla="*/ 0 h 1155700"/>
              <a:gd name="connsiteX1" fmla="*/ 614045 w 1143000"/>
              <a:gd name="connsiteY1" fmla="*/ 207169 h 1155700"/>
              <a:gd name="connsiteX2" fmla="*/ 965200 w 1143000"/>
              <a:gd name="connsiteY2" fmla="*/ 622300 h 1155700"/>
              <a:gd name="connsiteX3" fmla="*/ 1117600 w 1143000"/>
              <a:gd name="connsiteY3" fmla="*/ 497840 h 1155700"/>
              <a:gd name="connsiteX4" fmla="*/ 1143000 w 1143000"/>
              <a:gd name="connsiteY4" fmla="*/ 1155700 h 1155700"/>
              <a:gd name="connsiteX5" fmla="*/ 607060 w 1143000"/>
              <a:gd name="connsiteY5" fmla="*/ 764540 h 1155700"/>
              <a:gd name="connsiteX6" fmla="*/ 812800 w 1143000"/>
              <a:gd name="connsiteY6" fmla="*/ 698500 h 1155700"/>
              <a:gd name="connsiteX7" fmla="*/ 392502 w 1143000"/>
              <a:gd name="connsiteY7" fmla="*/ 334486 h 1155700"/>
              <a:gd name="connsiteX8" fmla="*/ 0 w 1143000"/>
              <a:gd name="connsiteY8" fmla="*/ 190500 h 1155700"/>
              <a:gd name="connsiteX9" fmla="*/ 88900 w 1143000"/>
              <a:gd name="connsiteY9" fmla="*/ 0 h 1155700"/>
              <a:gd name="connsiteX0" fmla="*/ 88900 w 1143000"/>
              <a:gd name="connsiteY0" fmla="*/ 0 h 1155700"/>
              <a:gd name="connsiteX1" fmla="*/ 614045 w 1143000"/>
              <a:gd name="connsiteY1" fmla="*/ 207169 h 1155700"/>
              <a:gd name="connsiteX2" fmla="*/ 965200 w 1143000"/>
              <a:gd name="connsiteY2" fmla="*/ 622300 h 1155700"/>
              <a:gd name="connsiteX3" fmla="*/ 1117600 w 1143000"/>
              <a:gd name="connsiteY3" fmla="*/ 497840 h 1155700"/>
              <a:gd name="connsiteX4" fmla="*/ 1143000 w 1143000"/>
              <a:gd name="connsiteY4" fmla="*/ 1155700 h 1155700"/>
              <a:gd name="connsiteX5" fmla="*/ 607060 w 1143000"/>
              <a:gd name="connsiteY5" fmla="*/ 764540 h 1155700"/>
              <a:gd name="connsiteX6" fmla="*/ 812800 w 1143000"/>
              <a:gd name="connsiteY6" fmla="*/ 698500 h 1155700"/>
              <a:gd name="connsiteX7" fmla="*/ 392502 w 1143000"/>
              <a:gd name="connsiteY7" fmla="*/ 334486 h 1155700"/>
              <a:gd name="connsiteX8" fmla="*/ 0 w 1143000"/>
              <a:gd name="connsiteY8" fmla="*/ 190500 h 1155700"/>
              <a:gd name="connsiteX9" fmla="*/ 88900 w 1143000"/>
              <a:gd name="connsiteY9" fmla="*/ 0 h 1155700"/>
              <a:gd name="connsiteX0" fmla="*/ 88900 w 1143000"/>
              <a:gd name="connsiteY0" fmla="*/ 0 h 1155700"/>
              <a:gd name="connsiteX1" fmla="*/ 614045 w 1143000"/>
              <a:gd name="connsiteY1" fmla="*/ 207169 h 1155700"/>
              <a:gd name="connsiteX2" fmla="*/ 965200 w 1143000"/>
              <a:gd name="connsiteY2" fmla="*/ 622300 h 1155700"/>
              <a:gd name="connsiteX3" fmla="*/ 1117600 w 1143000"/>
              <a:gd name="connsiteY3" fmla="*/ 497840 h 1155700"/>
              <a:gd name="connsiteX4" fmla="*/ 1143000 w 1143000"/>
              <a:gd name="connsiteY4" fmla="*/ 1155700 h 1155700"/>
              <a:gd name="connsiteX5" fmla="*/ 607060 w 1143000"/>
              <a:gd name="connsiteY5" fmla="*/ 764540 h 1155700"/>
              <a:gd name="connsiteX6" fmla="*/ 812800 w 1143000"/>
              <a:gd name="connsiteY6" fmla="*/ 698500 h 1155700"/>
              <a:gd name="connsiteX7" fmla="*/ 392502 w 1143000"/>
              <a:gd name="connsiteY7" fmla="*/ 334486 h 1155700"/>
              <a:gd name="connsiteX8" fmla="*/ 0 w 1143000"/>
              <a:gd name="connsiteY8" fmla="*/ 190500 h 1155700"/>
              <a:gd name="connsiteX9" fmla="*/ 88900 w 1143000"/>
              <a:gd name="connsiteY9" fmla="*/ 0 h 1155700"/>
              <a:gd name="connsiteX0" fmla="*/ 205581 w 1143000"/>
              <a:gd name="connsiteY0" fmla="*/ 0 h 1112837"/>
              <a:gd name="connsiteX1" fmla="*/ 614045 w 1143000"/>
              <a:gd name="connsiteY1" fmla="*/ 164306 h 1112837"/>
              <a:gd name="connsiteX2" fmla="*/ 965200 w 1143000"/>
              <a:gd name="connsiteY2" fmla="*/ 579437 h 1112837"/>
              <a:gd name="connsiteX3" fmla="*/ 1117600 w 1143000"/>
              <a:gd name="connsiteY3" fmla="*/ 454977 h 1112837"/>
              <a:gd name="connsiteX4" fmla="*/ 1143000 w 1143000"/>
              <a:gd name="connsiteY4" fmla="*/ 1112837 h 1112837"/>
              <a:gd name="connsiteX5" fmla="*/ 607060 w 1143000"/>
              <a:gd name="connsiteY5" fmla="*/ 721677 h 1112837"/>
              <a:gd name="connsiteX6" fmla="*/ 812800 w 1143000"/>
              <a:gd name="connsiteY6" fmla="*/ 655637 h 1112837"/>
              <a:gd name="connsiteX7" fmla="*/ 392502 w 1143000"/>
              <a:gd name="connsiteY7" fmla="*/ 291623 h 1112837"/>
              <a:gd name="connsiteX8" fmla="*/ 0 w 1143000"/>
              <a:gd name="connsiteY8" fmla="*/ 147637 h 1112837"/>
              <a:gd name="connsiteX9" fmla="*/ 205581 w 1143000"/>
              <a:gd name="connsiteY9" fmla="*/ 0 h 1112837"/>
              <a:gd name="connsiteX0" fmla="*/ 200818 w 1138237"/>
              <a:gd name="connsiteY0" fmla="*/ 0 h 1112837"/>
              <a:gd name="connsiteX1" fmla="*/ 609282 w 1138237"/>
              <a:gd name="connsiteY1" fmla="*/ 164306 h 1112837"/>
              <a:gd name="connsiteX2" fmla="*/ 960437 w 1138237"/>
              <a:gd name="connsiteY2" fmla="*/ 579437 h 1112837"/>
              <a:gd name="connsiteX3" fmla="*/ 1112837 w 1138237"/>
              <a:gd name="connsiteY3" fmla="*/ 454977 h 1112837"/>
              <a:gd name="connsiteX4" fmla="*/ 1138237 w 1138237"/>
              <a:gd name="connsiteY4" fmla="*/ 1112837 h 1112837"/>
              <a:gd name="connsiteX5" fmla="*/ 602297 w 1138237"/>
              <a:gd name="connsiteY5" fmla="*/ 721677 h 1112837"/>
              <a:gd name="connsiteX6" fmla="*/ 808037 w 1138237"/>
              <a:gd name="connsiteY6" fmla="*/ 655637 h 1112837"/>
              <a:gd name="connsiteX7" fmla="*/ 387739 w 1138237"/>
              <a:gd name="connsiteY7" fmla="*/ 291623 h 1112837"/>
              <a:gd name="connsiteX8" fmla="*/ 0 w 1138237"/>
              <a:gd name="connsiteY8" fmla="*/ 114300 h 1112837"/>
              <a:gd name="connsiteX9" fmla="*/ 200818 w 1138237"/>
              <a:gd name="connsiteY9" fmla="*/ 0 h 1112837"/>
              <a:gd name="connsiteX0" fmla="*/ 200818 w 1138237"/>
              <a:gd name="connsiteY0" fmla="*/ 0 h 1112837"/>
              <a:gd name="connsiteX1" fmla="*/ 609282 w 1138237"/>
              <a:gd name="connsiteY1" fmla="*/ 164306 h 1112837"/>
              <a:gd name="connsiteX2" fmla="*/ 960437 w 1138237"/>
              <a:gd name="connsiteY2" fmla="*/ 579437 h 1112837"/>
              <a:gd name="connsiteX3" fmla="*/ 1112837 w 1138237"/>
              <a:gd name="connsiteY3" fmla="*/ 454977 h 1112837"/>
              <a:gd name="connsiteX4" fmla="*/ 1138237 w 1138237"/>
              <a:gd name="connsiteY4" fmla="*/ 1112837 h 1112837"/>
              <a:gd name="connsiteX5" fmla="*/ 602297 w 1138237"/>
              <a:gd name="connsiteY5" fmla="*/ 721677 h 1112837"/>
              <a:gd name="connsiteX6" fmla="*/ 808037 w 1138237"/>
              <a:gd name="connsiteY6" fmla="*/ 655637 h 1112837"/>
              <a:gd name="connsiteX7" fmla="*/ 463939 w 1138237"/>
              <a:gd name="connsiteY7" fmla="*/ 294005 h 1112837"/>
              <a:gd name="connsiteX8" fmla="*/ 0 w 1138237"/>
              <a:gd name="connsiteY8" fmla="*/ 114300 h 1112837"/>
              <a:gd name="connsiteX9" fmla="*/ 200818 w 1138237"/>
              <a:gd name="connsiteY9" fmla="*/ 0 h 1112837"/>
              <a:gd name="connsiteX0" fmla="*/ 200818 w 1138237"/>
              <a:gd name="connsiteY0" fmla="*/ 0 h 1112837"/>
              <a:gd name="connsiteX1" fmla="*/ 654526 w 1138237"/>
              <a:gd name="connsiteY1" fmla="*/ 178593 h 1112837"/>
              <a:gd name="connsiteX2" fmla="*/ 960437 w 1138237"/>
              <a:gd name="connsiteY2" fmla="*/ 579437 h 1112837"/>
              <a:gd name="connsiteX3" fmla="*/ 1112837 w 1138237"/>
              <a:gd name="connsiteY3" fmla="*/ 454977 h 1112837"/>
              <a:gd name="connsiteX4" fmla="*/ 1138237 w 1138237"/>
              <a:gd name="connsiteY4" fmla="*/ 1112837 h 1112837"/>
              <a:gd name="connsiteX5" fmla="*/ 602297 w 1138237"/>
              <a:gd name="connsiteY5" fmla="*/ 721677 h 1112837"/>
              <a:gd name="connsiteX6" fmla="*/ 808037 w 1138237"/>
              <a:gd name="connsiteY6" fmla="*/ 655637 h 1112837"/>
              <a:gd name="connsiteX7" fmla="*/ 463939 w 1138237"/>
              <a:gd name="connsiteY7" fmla="*/ 294005 h 1112837"/>
              <a:gd name="connsiteX8" fmla="*/ 0 w 1138237"/>
              <a:gd name="connsiteY8" fmla="*/ 114300 h 1112837"/>
              <a:gd name="connsiteX9" fmla="*/ 200818 w 1138237"/>
              <a:gd name="connsiteY9" fmla="*/ 0 h 1112837"/>
              <a:gd name="connsiteX0" fmla="*/ 200818 w 1138237"/>
              <a:gd name="connsiteY0" fmla="*/ 0 h 1112837"/>
              <a:gd name="connsiteX1" fmla="*/ 654526 w 1138237"/>
              <a:gd name="connsiteY1" fmla="*/ 178593 h 1112837"/>
              <a:gd name="connsiteX2" fmla="*/ 960437 w 1138237"/>
              <a:gd name="connsiteY2" fmla="*/ 579437 h 1112837"/>
              <a:gd name="connsiteX3" fmla="*/ 1112837 w 1138237"/>
              <a:gd name="connsiteY3" fmla="*/ 454977 h 1112837"/>
              <a:gd name="connsiteX4" fmla="*/ 1138237 w 1138237"/>
              <a:gd name="connsiteY4" fmla="*/ 1112837 h 1112837"/>
              <a:gd name="connsiteX5" fmla="*/ 602297 w 1138237"/>
              <a:gd name="connsiteY5" fmla="*/ 721677 h 1112837"/>
              <a:gd name="connsiteX6" fmla="*/ 808037 w 1138237"/>
              <a:gd name="connsiteY6" fmla="*/ 655637 h 1112837"/>
              <a:gd name="connsiteX7" fmla="*/ 463939 w 1138237"/>
              <a:gd name="connsiteY7" fmla="*/ 294005 h 1112837"/>
              <a:gd name="connsiteX8" fmla="*/ 0 w 1138237"/>
              <a:gd name="connsiteY8" fmla="*/ 114300 h 1112837"/>
              <a:gd name="connsiteX9" fmla="*/ 200818 w 1138237"/>
              <a:gd name="connsiteY9" fmla="*/ 0 h 1112837"/>
              <a:gd name="connsiteX0" fmla="*/ 222250 w 1138237"/>
              <a:gd name="connsiteY0" fmla="*/ 0 h 1084262"/>
              <a:gd name="connsiteX1" fmla="*/ 654526 w 1138237"/>
              <a:gd name="connsiteY1" fmla="*/ 150018 h 1084262"/>
              <a:gd name="connsiteX2" fmla="*/ 960437 w 1138237"/>
              <a:gd name="connsiteY2" fmla="*/ 550862 h 1084262"/>
              <a:gd name="connsiteX3" fmla="*/ 1112837 w 1138237"/>
              <a:gd name="connsiteY3" fmla="*/ 426402 h 1084262"/>
              <a:gd name="connsiteX4" fmla="*/ 1138237 w 1138237"/>
              <a:gd name="connsiteY4" fmla="*/ 1084262 h 1084262"/>
              <a:gd name="connsiteX5" fmla="*/ 602297 w 1138237"/>
              <a:gd name="connsiteY5" fmla="*/ 693102 h 1084262"/>
              <a:gd name="connsiteX6" fmla="*/ 808037 w 1138237"/>
              <a:gd name="connsiteY6" fmla="*/ 627062 h 1084262"/>
              <a:gd name="connsiteX7" fmla="*/ 463939 w 1138237"/>
              <a:gd name="connsiteY7" fmla="*/ 265430 h 1084262"/>
              <a:gd name="connsiteX8" fmla="*/ 0 w 1138237"/>
              <a:gd name="connsiteY8" fmla="*/ 85725 h 1084262"/>
              <a:gd name="connsiteX9" fmla="*/ 222250 w 1138237"/>
              <a:gd name="connsiteY9" fmla="*/ 0 h 1084262"/>
              <a:gd name="connsiteX0" fmla="*/ 222250 w 1138237"/>
              <a:gd name="connsiteY0" fmla="*/ 0 h 1084262"/>
              <a:gd name="connsiteX1" fmla="*/ 671195 w 1138237"/>
              <a:gd name="connsiteY1" fmla="*/ 147637 h 1084262"/>
              <a:gd name="connsiteX2" fmla="*/ 960437 w 1138237"/>
              <a:gd name="connsiteY2" fmla="*/ 550862 h 1084262"/>
              <a:gd name="connsiteX3" fmla="*/ 1112837 w 1138237"/>
              <a:gd name="connsiteY3" fmla="*/ 426402 h 1084262"/>
              <a:gd name="connsiteX4" fmla="*/ 1138237 w 1138237"/>
              <a:gd name="connsiteY4" fmla="*/ 1084262 h 1084262"/>
              <a:gd name="connsiteX5" fmla="*/ 602297 w 1138237"/>
              <a:gd name="connsiteY5" fmla="*/ 693102 h 1084262"/>
              <a:gd name="connsiteX6" fmla="*/ 808037 w 1138237"/>
              <a:gd name="connsiteY6" fmla="*/ 627062 h 1084262"/>
              <a:gd name="connsiteX7" fmla="*/ 463939 w 1138237"/>
              <a:gd name="connsiteY7" fmla="*/ 265430 h 1084262"/>
              <a:gd name="connsiteX8" fmla="*/ 0 w 1138237"/>
              <a:gd name="connsiteY8" fmla="*/ 85725 h 1084262"/>
              <a:gd name="connsiteX9" fmla="*/ 222250 w 1138237"/>
              <a:gd name="connsiteY9" fmla="*/ 0 h 1084262"/>
              <a:gd name="connsiteX0" fmla="*/ 222250 w 1138237"/>
              <a:gd name="connsiteY0" fmla="*/ 0 h 1084262"/>
              <a:gd name="connsiteX1" fmla="*/ 671195 w 1138237"/>
              <a:gd name="connsiteY1" fmla="*/ 147637 h 1084262"/>
              <a:gd name="connsiteX2" fmla="*/ 960437 w 1138237"/>
              <a:gd name="connsiteY2" fmla="*/ 550862 h 1084262"/>
              <a:gd name="connsiteX3" fmla="*/ 1112837 w 1138237"/>
              <a:gd name="connsiteY3" fmla="*/ 426402 h 1084262"/>
              <a:gd name="connsiteX4" fmla="*/ 1138237 w 1138237"/>
              <a:gd name="connsiteY4" fmla="*/ 1084262 h 1084262"/>
              <a:gd name="connsiteX5" fmla="*/ 602297 w 1138237"/>
              <a:gd name="connsiteY5" fmla="*/ 693102 h 1084262"/>
              <a:gd name="connsiteX6" fmla="*/ 808037 w 1138237"/>
              <a:gd name="connsiteY6" fmla="*/ 627062 h 1084262"/>
              <a:gd name="connsiteX7" fmla="*/ 463939 w 1138237"/>
              <a:gd name="connsiteY7" fmla="*/ 265430 h 1084262"/>
              <a:gd name="connsiteX8" fmla="*/ 0 w 1138237"/>
              <a:gd name="connsiteY8" fmla="*/ 85725 h 1084262"/>
              <a:gd name="connsiteX9" fmla="*/ 222250 w 1138237"/>
              <a:gd name="connsiteY9" fmla="*/ 0 h 1084262"/>
              <a:gd name="connsiteX0" fmla="*/ 222250 w 1138237"/>
              <a:gd name="connsiteY0" fmla="*/ 0 h 1084262"/>
              <a:gd name="connsiteX1" fmla="*/ 711676 w 1138237"/>
              <a:gd name="connsiteY1" fmla="*/ 197643 h 1084262"/>
              <a:gd name="connsiteX2" fmla="*/ 960437 w 1138237"/>
              <a:gd name="connsiteY2" fmla="*/ 550862 h 1084262"/>
              <a:gd name="connsiteX3" fmla="*/ 1112837 w 1138237"/>
              <a:gd name="connsiteY3" fmla="*/ 426402 h 1084262"/>
              <a:gd name="connsiteX4" fmla="*/ 1138237 w 1138237"/>
              <a:gd name="connsiteY4" fmla="*/ 1084262 h 1084262"/>
              <a:gd name="connsiteX5" fmla="*/ 602297 w 1138237"/>
              <a:gd name="connsiteY5" fmla="*/ 693102 h 1084262"/>
              <a:gd name="connsiteX6" fmla="*/ 808037 w 1138237"/>
              <a:gd name="connsiteY6" fmla="*/ 627062 h 1084262"/>
              <a:gd name="connsiteX7" fmla="*/ 463939 w 1138237"/>
              <a:gd name="connsiteY7" fmla="*/ 265430 h 1084262"/>
              <a:gd name="connsiteX8" fmla="*/ 0 w 1138237"/>
              <a:gd name="connsiteY8" fmla="*/ 85725 h 1084262"/>
              <a:gd name="connsiteX9" fmla="*/ 222250 w 1138237"/>
              <a:gd name="connsiteY9" fmla="*/ 0 h 1084262"/>
              <a:gd name="connsiteX0" fmla="*/ 222250 w 1138237"/>
              <a:gd name="connsiteY0" fmla="*/ 0 h 1084262"/>
              <a:gd name="connsiteX1" fmla="*/ 711676 w 1138237"/>
              <a:gd name="connsiteY1" fmla="*/ 197643 h 1084262"/>
              <a:gd name="connsiteX2" fmla="*/ 960437 w 1138237"/>
              <a:gd name="connsiteY2" fmla="*/ 550862 h 1084262"/>
              <a:gd name="connsiteX3" fmla="*/ 1112837 w 1138237"/>
              <a:gd name="connsiteY3" fmla="*/ 426402 h 1084262"/>
              <a:gd name="connsiteX4" fmla="*/ 1138237 w 1138237"/>
              <a:gd name="connsiteY4" fmla="*/ 1084262 h 1084262"/>
              <a:gd name="connsiteX5" fmla="*/ 602297 w 1138237"/>
              <a:gd name="connsiteY5" fmla="*/ 693102 h 1084262"/>
              <a:gd name="connsiteX6" fmla="*/ 808037 w 1138237"/>
              <a:gd name="connsiteY6" fmla="*/ 627062 h 1084262"/>
              <a:gd name="connsiteX7" fmla="*/ 463939 w 1138237"/>
              <a:gd name="connsiteY7" fmla="*/ 265430 h 1084262"/>
              <a:gd name="connsiteX8" fmla="*/ 0 w 1138237"/>
              <a:gd name="connsiteY8" fmla="*/ 85725 h 1084262"/>
              <a:gd name="connsiteX9" fmla="*/ 222250 w 1138237"/>
              <a:gd name="connsiteY9" fmla="*/ 0 h 1084262"/>
              <a:gd name="connsiteX0" fmla="*/ 222250 w 1138237"/>
              <a:gd name="connsiteY0" fmla="*/ 0 h 1084262"/>
              <a:gd name="connsiteX1" fmla="*/ 711676 w 1138237"/>
              <a:gd name="connsiteY1" fmla="*/ 197643 h 1084262"/>
              <a:gd name="connsiteX2" fmla="*/ 960437 w 1138237"/>
              <a:gd name="connsiteY2" fmla="*/ 550862 h 1084262"/>
              <a:gd name="connsiteX3" fmla="*/ 1112837 w 1138237"/>
              <a:gd name="connsiteY3" fmla="*/ 426402 h 1084262"/>
              <a:gd name="connsiteX4" fmla="*/ 1138237 w 1138237"/>
              <a:gd name="connsiteY4" fmla="*/ 1084262 h 1084262"/>
              <a:gd name="connsiteX5" fmla="*/ 602297 w 1138237"/>
              <a:gd name="connsiteY5" fmla="*/ 693102 h 1084262"/>
              <a:gd name="connsiteX6" fmla="*/ 808037 w 1138237"/>
              <a:gd name="connsiteY6" fmla="*/ 627062 h 1084262"/>
              <a:gd name="connsiteX7" fmla="*/ 463939 w 1138237"/>
              <a:gd name="connsiteY7" fmla="*/ 265430 h 1084262"/>
              <a:gd name="connsiteX8" fmla="*/ 0 w 1138237"/>
              <a:gd name="connsiteY8" fmla="*/ 85725 h 1084262"/>
              <a:gd name="connsiteX9" fmla="*/ 222250 w 1138237"/>
              <a:gd name="connsiteY9" fmla="*/ 0 h 1084262"/>
              <a:gd name="connsiteX0" fmla="*/ 222250 w 1181018"/>
              <a:gd name="connsiteY0" fmla="*/ 0 h 1084262"/>
              <a:gd name="connsiteX1" fmla="*/ 711676 w 1181018"/>
              <a:gd name="connsiteY1" fmla="*/ 197643 h 1084262"/>
              <a:gd name="connsiteX2" fmla="*/ 960437 w 1181018"/>
              <a:gd name="connsiteY2" fmla="*/ 550862 h 1084262"/>
              <a:gd name="connsiteX3" fmla="*/ 1112837 w 1181018"/>
              <a:gd name="connsiteY3" fmla="*/ 426402 h 1084262"/>
              <a:gd name="connsiteX4" fmla="*/ 1138237 w 1181018"/>
              <a:gd name="connsiteY4" fmla="*/ 1084262 h 1084262"/>
              <a:gd name="connsiteX5" fmla="*/ 602297 w 1181018"/>
              <a:gd name="connsiteY5" fmla="*/ 693102 h 1084262"/>
              <a:gd name="connsiteX6" fmla="*/ 808037 w 1181018"/>
              <a:gd name="connsiteY6" fmla="*/ 627062 h 1084262"/>
              <a:gd name="connsiteX7" fmla="*/ 463939 w 1181018"/>
              <a:gd name="connsiteY7" fmla="*/ 265430 h 1084262"/>
              <a:gd name="connsiteX8" fmla="*/ 0 w 1181018"/>
              <a:gd name="connsiteY8" fmla="*/ 85725 h 1084262"/>
              <a:gd name="connsiteX9" fmla="*/ 222250 w 1181018"/>
              <a:gd name="connsiteY9" fmla="*/ 0 h 1084262"/>
              <a:gd name="connsiteX0" fmla="*/ 222250 w 1183512"/>
              <a:gd name="connsiteY0" fmla="*/ 0 h 1084262"/>
              <a:gd name="connsiteX1" fmla="*/ 711676 w 1183512"/>
              <a:gd name="connsiteY1" fmla="*/ 197643 h 1084262"/>
              <a:gd name="connsiteX2" fmla="*/ 960437 w 1183512"/>
              <a:gd name="connsiteY2" fmla="*/ 550862 h 1084262"/>
              <a:gd name="connsiteX3" fmla="*/ 1112837 w 1183512"/>
              <a:gd name="connsiteY3" fmla="*/ 426402 h 1084262"/>
              <a:gd name="connsiteX4" fmla="*/ 1138237 w 1183512"/>
              <a:gd name="connsiteY4" fmla="*/ 1084262 h 1084262"/>
              <a:gd name="connsiteX5" fmla="*/ 602297 w 1183512"/>
              <a:gd name="connsiteY5" fmla="*/ 693102 h 1084262"/>
              <a:gd name="connsiteX6" fmla="*/ 808037 w 1183512"/>
              <a:gd name="connsiteY6" fmla="*/ 627062 h 1084262"/>
              <a:gd name="connsiteX7" fmla="*/ 463939 w 1183512"/>
              <a:gd name="connsiteY7" fmla="*/ 265430 h 1084262"/>
              <a:gd name="connsiteX8" fmla="*/ 0 w 1183512"/>
              <a:gd name="connsiteY8" fmla="*/ 85725 h 1084262"/>
              <a:gd name="connsiteX9" fmla="*/ 222250 w 1183512"/>
              <a:gd name="connsiteY9" fmla="*/ 0 h 1084262"/>
              <a:gd name="connsiteX0" fmla="*/ 222250 w 1224773"/>
              <a:gd name="connsiteY0" fmla="*/ 0 h 1099119"/>
              <a:gd name="connsiteX1" fmla="*/ 711676 w 1224773"/>
              <a:gd name="connsiteY1" fmla="*/ 197643 h 1099119"/>
              <a:gd name="connsiteX2" fmla="*/ 960437 w 1224773"/>
              <a:gd name="connsiteY2" fmla="*/ 550862 h 1099119"/>
              <a:gd name="connsiteX3" fmla="*/ 1112837 w 1224773"/>
              <a:gd name="connsiteY3" fmla="*/ 426402 h 1099119"/>
              <a:gd name="connsiteX4" fmla="*/ 1138237 w 1224773"/>
              <a:gd name="connsiteY4" fmla="*/ 1084262 h 1099119"/>
              <a:gd name="connsiteX5" fmla="*/ 602297 w 1224773"/>
              <a:gd name="connsiteY5" fmla="*/ 693102 h 1099119"/>
              <a:gd name="connsiteX6" fmla="*/ 808037 w 1224773"/>
              <a:gd name="connsiteY6" fmla="*/ 627062 h 1099119"/>
              <a:gd name="connsiteX7" fmla="*/ 463939 w 1224773"/>
              <a:gd name="connsiteY7" fmla="*/ 265430 h 1099119"/>
              <a:gd name="connsiteX8" fmla="*/ 0 w 1224773"/>
              <a:gd name="connsiteY8" fmla="*/ 85725 h 1099119"/>
              <a:gd name="connsiteX9" fmla="*/ 222250 w 1224773"/>
              <a:gd name="connsiteY9" fmla="*/ 0 h 1099119"/>
              <a:gd name="connsiteX0" fmla="*/ 222250 w 1185900"/>
              <a:gd name="connsiteY0" fmla="*/ 0 h 1088340"/>
              <a:gd name="connsiteX1" fmla="*/ 711676 w 1185900"/>
              <a:gd name="connsiteY1" fmla="*/ 197643 h 1088340"/>
              <a:gd name="connsiteX2" fmla="*/ 960437 w 1185900"/>
              <a:gd name="connsiteY2" fmla="*/ 550862 h 1088340"/>
              <a:gd name="connsiteX3" fmla="*/ 1112837 w 1185900"/>
              <a:gd name="connsiteY3" fmla="*/ 426402 h 1088340"/>
              <a:gd name="connsiteX4" fmla="*/ 1138237 w 1185900"/>
              <a:gd name="connsiteY4" fmla="*/ 1084262 h 1088340"/>
              <a:gd name="connsiteX5" fmla="*/ 602297 w 1185900"/>
              <a:gd name="connsiteY5" fmla="*/ 693102 h 1088340"/>
              <a:gd name="connsiteX6" fmla="*/ 808037 w 1185900"/>
              <a:gd name="connsiteY6" fmla="*/ 627062 h 1088340"/>
              <a:gd name="connsiteX7" fmla="*/ 463939 w 1185900"/>
              <a:gd name="connsiteY7" fmla="*/ 265430 h 1088340"/>
              <a:gd name="connsiteX8" fmla="*/ 0 w 1185900"/>
              <a:gd name="connsiteY8" fmla="*/ 85725 h 1088340"/>
              <a:gd name="connsiteX9" fmla="*/ 222250 w 1185900"/>
              <a:gd name="connsiteY9" fmla="*/ 0 h 1088340"/>
              <a:gd name="connsiteX0" fmla="*/ 222250 w 1165265"/>
              <a:gd name="connsiteY0" fmla="*/ 0 h 1085263"/>
              <a:gd name="connsiteX1" fmla="*/ 711676 w 1165265"/>
              <a:gd name="connsiteY1" fmla="*/ 197643 h 1085263"/>
              <a:gd name="connsiteX2" fmla="*/ 960437 w 1165265"/>
              <a:gd name="connsiteY2" fmla="*/ 550862 h 1085263"/>
              <a:gd name="connsiteX3" fmla="*/ 1112837 w 1165265"/>
              <a:gd name="connsiteY3" fmla="*/ 426402 h 1085263"/>
              <a:gd name="connsiteX4" fmla="*/ 1138237 w 1165265"/>
              <a:gd name="connsiteY4" fmla="*/ 1084262 h 1085263"/>
              <a:gd name="connsiteX5" fmla="*/ 602297 w 1165265"/>
              <a:gd name="connsiteY5" fmla="*/ 693102 h 1085263"/>
              <a:gd name="connsiteX6" fmla="*/ 808037 w 1165265"/>
              <a:gd name="connsiteY6" fmla="*/ 627062 h 1085263"/>
              <a:gd name="connsiteX7" fmla="*/ 463939 w 1165265"/>
              <a:gd name="connsiteY7" fmla="*/ 265430 h 1085263"/>
              <a:gd name="connsiteX8" fmla="*/ 0 w 1165265"/>
              <a:gd name="connsiteY8" fmla="*/ 85725 h 1085263"/>
              <a:gd name="connsiteX9" fmla="*/ 222250 w 1165265"/>
              <a:gd name="connsiteY9" fmla="*/ 0 h 1085263"/>
              <a:gd name="connsiteX0" fmla="*/ 222250 w 1165265"/>
              <a:gd name="connsiteY0" fmla="*/ 0 h 1085263"/>
              <a:gd name="connsiteX1" fmla="*/ 711676 w 1165265"/>
              <a:gd name="connsiteY1" fmla="*/ 197643 h 1085263"/>
              <a:gd name="connsiteX2" fmla="*/ 960437 w 1165265"/>
              <a:gd name="connsiteY2" fmla="*/ 550862 h 1085263"/>
              <a:gd name="connsiteX3" fmla="*/ 1112837 w 1165265"/>
              <a:gd name="connsiteY3" fmla="*/ 426402 h 1085263"/>
              <a:gd name="connsiteX4" fmla="*/ 1138237 w 1165265"/>
              <a:gd name="connsiteY4" fmla="*/ 1084262 h 1085263"/>
              <a:gd name="connsiteX5" fmla="*/ 602297 w 1165265"/>
              <a:gd name="connsiteY5" fmla="*/ 693102 h 1085263"/>
              <a:gd name="connsiteX6" fmla="*/ 808037 w 1165265"/>
              <a:gd name="connsiteY6" fmla="*/ 627062 h 1085263"/>
              <a:gd name="connsiteX7" fmla="*/ 463939 w 1165265"/>
              <a:gd name="connsiteY7" fmla="*/ 265430 h 1085263"/>
              <a:gd name="connsiteX8" fmla="*/ 0 w 1165265"/>
              <a:gd name="connsiteY8" fmla="*/ 85725 h 1085263"/>
              <a:gd name="connsiteX9" fmla="*/ 222250 w 1165265"/>
              <a:gd name="connsiteY9" fmla="*/ 0 h 1085263"/>
              <a:gd name="connsiteX0" fmla="*/ 222250 w 1165265"/>
              <a:gd name="connsiteY0" fmla="*/ 0 h 1085263"/>
              <a:gd name="connsiteX1" fmla="*/ 711676 w 1165265"/>
              <a:gd name="connsiteY1" fmla="*/ 197643 h 1085263"/>
              <a:gd name="connsiteX2" fmla="*/ 960437 w 1165265"/>
              <a:gd name="connsiteY2" fmla="*/ 550862 h 1085263"/>
              <a:gd name="connsiteX3" fmla="*/ 1112837 w 1165265"/>
              <a:gd name="connsiteY3" fmla="*/ 426402 h 1085263"/>
              <a:gd name="connsiteX4" fmla="*/ 1138237 w 1165265"/>
              <a:gd name="connsiteY4" fmla="*/ 1084262 h 1085263"/>
              <a:gd name="connsiteX5" fmla="*/ 602297 w 1165265"/>
              <a:gd name="connsiteY5" fmla="*/ 693102 h 1085263"/>
              <a:gd name="connsiteX6" fmla="*/ 808037 w 1165265"/>
              <a:gd name="connsiteY6" fmla="*/ 627062 h 1085263"/>
              <a:gd name="connsiteX7" fmla="*/ 463939 w 1165265"/>
              <a:gd name="connsiteY7" fmla="*/ 265430 h 1085263"/>
              <a:gd name="connsiteX8" fmla="*/ 0 w 1165265"/>
              <a:gd name="connsiteY8" fmla="*/ 85725 h 1085263"/>
              <a:gd name="connsiteX9" fmla="*/ 222250 w 1165265"/>
              <a:gd name="connsiteY9" fmla="*/ 0 h 1085263"/>
              <a:gd name="connsiteX0" fmla="*/ 222250 w 1165265"/>
              <a:gd name="connsiteY0" fmla="*/ 0 h 1085263"/>
              <a:gd name="connsiteX1" fmla="*/ 711676 w 1165265"/>
              <a:gd name="connsiteY1" fmla="*/ 197643 h 1085263"/>
              <a:gd name="connsiteX2" fmla="*/ 960437 w 1165265"/>
              <a:gd name="connsiteY2" fmla="*/ 550862 h 1085263"/>
              <a:gd name="connsiteX3" fmla="*/ 1112837 w 1165265"/>
              <a:gd name="connsiteY3" fmla="*/ 426402 h 1085263"/>
              <a:gd name="connsiteX4" fmla="*/ 1138237 w 1165265"/>
              <a:gd name="connsiteY4" fmla="*/ 1084262 h 1085263"/>
              <a:gd name="connsiteX5" fmla="*/ 602297 w 1165265"/>
              <a:gd name="connsiteY5" fmla="*/ 693102 h 1085263"/>
              <a:gd name="connsiteX6" fmla="*/ 808037 w 1165265"/>
              <a:gd name="connsiteY6" fmla="*/ 627062 h 1085263"/>
              <a:gd name="connsiteX7" fmla="*/ 463939 w 1165265"/>
              <a:gd name="connsiteY7" fmla="*/ 265430 h 1085263"/>
              <a:gd name="connsiteX8" fmla="*/ 0 w 1165265"/>
              <a:gd name="connsiteY8" fmla="*/ 85725 h 1085263"/>
              <a:gd name="connsiteX9" fmla="*/ 222250 w 1165265"/>
              <a:gd name="connsiteY9" fmla="*/ 0 h 1085263"/>
              <a:gd name="connsiteX0" fmla="*/ 222250 w 1165265"/>
              <a:gd name="connsiteY0" fmla="*/ 0 h 1085263"/>
              <a:gd name="connsiteX1" fmla="*/ 711676 w 1165265"/>
              <a:gd name="connsiteY1" fmla="*/ 197643 h 1085263"/>
              <a:gd name="connsiteX2" fmla="*/ 960437 w 1165265"/>
              <a:gd name="connsiteY2" fmla="*/ 550862 h 1085263"/>
              <a:gd name="connsiteX3" fmla="*/ 1112837 w 1165265"/>
              <a:gd name="connsiteY3" fmla="*/ 426402 h 1085263"/>
              <a:gd name="connsiteX4" fmla="*/ 1138237 w 1165265"/>
              <a:gd name="connsiteY4" fmla="*/ 1084262 h 1085263"/>
              <a:gd name="connsiteX5" fmla="*/ 602297 w 1165265"/>
              <a:gd name="connsiteY5" fmla="*/ 693102 h 1085263"/>
              <a:gd name="connsiteX6" fmla="*/ 808037 w 1165265"/>
              <a:gd name="connsiteY6" fmla="*/ 627062 h 1085263"/>
              <a:gd name="connsiteX7" fmla="*/ 463939 w 1165265"/>
              <a:gd name="connsiteY7" fmla="*/ 265430 h 1085263"/>
              <a:gd name="connsiteX8" fmla="*/ 0 w 1165265"/>
              <a:gd name="connsiteY8" fmla="*/ 85725 h 1085263"/>
              <a:gd name="connsiteX9" fmla="*/ 222250 w 1165265"/>
              <a:gd name="connsiteY9" fmla="*/ 0 h 1085263"/>
              <a:gd name="connsiteX0" fmla="*/ 222250 w 1184554"/>
              <a:gd name="connsiteY0" fmla="*/ 0 h 1087656"/>
              <a:gd name="connsiteX1" fmla="*/ 711676 w 1184554"/>
              <a:gd name="connsiteY1" fmla="*/ 197643 h 1087656"/>
              <a:gd name="connsiteX2" fmla="*/ 960437 w 1184554"/>
              <a:gd name="connsiteY2" fmla="*/ 550862 h 1087656"/>
              <a:gd name="connsiteX3" fmla="*/ 1112837 w 1184554"/>
              <a:gd name="connsiteY3" fmla="*/ 426402 h 1087656"/>
              <a:gd name="connsiteX4" fmla="*/ 1138237 w 1184554"/>
              <a:gd name="connsiteY4" fmla="*/ 1084262 h 1087656"/>
              <a:gd name="connsiteX5" fmla="*/ 588010 w 1184554"/>
              <a:gd name="connsiteY5" fmla="*/ 678814 h 1087656"/>
              <a:gd name="connsiteX6" fmla="*/ 808037 w 1184554"/>
              <a:gd name="connsiteY6" fmla="*/ 627062 h 1087656"/>
              <a:gd name="connsiteX7" fmla="*/ 463939 w 1184554"/>
              <a:gd name="connsiteY7" fmla="*/ 265430 h 1087656"/>
              <a:gd name="connsiteX8" fmla="*/ 0 w 1184554"/>
              <a:gd name="connsiteY8" fmla="*/ 85725 h 1087656"/>
              <a:gd name="connsiteX9" fmla="*/ 222250 w 1184554"/>
              <a:gd name="connsiteY9" fmla="*/ 0 h 1087656"/>
              <a:gd name="connsiteX0" fmla="*/ 222250 w 1184554"/>
              <a:gd name="connsiteY0" fmla="*/ 0 h 1087658"/>
              <a:gd name="connsiteX1" fmla="*/ 711676 w 1184554"/>
              <a:gd name="connsiteY1" fmla="*/ 197643 h 1087658"/>
              <a:gd name="connsiteX2" fmla="*/ 960437 w 1184554"/>
              <a:gd name="connsiteY2" fmla="*/ 550862 h 1087658"/>
              <a:gd name="connsiteX3" fmla="*/ 1112837 w 1184554"/>
              <a:gd name="connsiteY3" fmla="*/ 426402 h 1087658"/>
              <a:gd name="connsiteX4" fmla="*/ 1138237 w 1184554"/>
              <a:gd name="connsiteY4" fmla="*/ 1084262 h 1087658"/>
              <a:gd name="connsiteX5" fmla="*/ 588010 w 1184554"/>
              <a:gd name="connsiteY5" fmla="*/ 678814 h 1087658"/>
              <a:gd name="connsiteX6" fmla="*/ 808037 w 1184554"/>
              <a:gd name="connsiteY6" fmla="*/ 627062 h 1087658"/>
              <a:gd name="connsiteX7" fmla="*/ 463939 w 1184554"/>
              <a:gd name="connsiteY7" fmla="*/ 265430 h 1087658"/>
              <a:gd name="connsiteX8" fmla="*/ 0 w 1184554"/>
              <a:gd name="connsiteY8" fmla="*/ 85725 h 1087658"/>
              <a:gd name="connsiteX9" fmla="*/ 222250 w 1184554"/>
              <a:gd name="connsiteY9" fmla="*/ 0 h 1087658"/>
              <a:gd name="connsiteX0" fmla="*/ 222250 w 1184554"/>
              <a:gd name="connsiteY0" fmla="*/ 0 h 1087720"/>
              <a:gd name="connsiteX1" fmla="*/ 711676 w 1184554"/>
              <a:gd name="connsiteY1" fmla="*/ 197643 h 1087720"/>
              <a:gd name="connsiteX2" fmla="*/ 960437 w 1184554"/>
              <a:gd name="connsiteY2" fmla="*/ 550862 h 1087720"/>
              <a:gd name="connsiteX3" fmla="*/ 1112837 w 1184554"/>
              <a:gd name="connsiteY3" fmla="*/ 426402 h 1087720"/>
              <a:gd name="connsiteX4" fmla="*/ 1138237 w 1184554"/>
              <a:gd name="connsiteY4" fmla="*/ 1084262 h 1087720"/>
              <a:gd name="connsiteX5" fmla="*/ 588010 w 1184554"/>
              <a:gd name="connsiteY5" fmla="*/ 678814 h 1087720"/>
              <a:gd name="connsiteX6" fmla="*/ 808037 w 1184554"/>
              <a:gd name="connsiteY6" fmla="*/ 627062 h 1087720"/>
              <a:gd name="connsiteX7" fmla="*/ 463939 w 1184554"/>
              <a:gd name="connsiteY7" fmla="*/ 265430 h 1087720"/>
              <a:gd name="connsiteX8" fmla="*/ 0 w 1184554"/>
              <a:gd name="connsiteY8" fmla="*/ 85725 h 1087720"/>
              <a:gd name="connsiteX9" fmla="*/ 222250 w 1184554"/>
              <a:gd name="connsiteY9" fmla="*/ 0 h 1087720"/>
              <a:gd name="connsiteX0" fmla="*/ 222250 w 1184554"/>
              <a:gd name="connsiteY0" fmla="*/ 0 h 1087770"/>
              <a:gd name="connsiteX1" fmla="*/ 711676 w 1184554"/>
              <a:gd name="connsiteY1" fmla="*/ 197643 h 1087770"/>
              <a:gd name="connsiteX2" fmla="*/ 960437 w 1184554"/>
              <a:gd name="connsiteY2" fmla="*/ 550862 h 1087770"/>
              <a:gd name="connsiteX3" fmla="*/ 1112837 w 1184554"/>
              <a:gd name="connsiteY3" fmla="*/ 426402 h 1087770"/>
              <a:gd name="connsiteX4" fmla="*/ 1138237 w 1184554"/>
              <a:gd name="connsiteY4" fmla="*/ 1084262 h 1087770"/>
              <a:gd name="connsiteX5" fmla="*/ 588010 w 1184554"/>
              <a:gd name="connsiteY5" fmla="*/ 678814 h 1087770"/>
              <a:gd name="connsiteX6" fmla="*/ 808037 w 1184554"/>
              <a:gd name="connsiteY6" fmla="*/ 627062 h 1087770"/>
              <a:gd name="connsiteX7" fmla="*/ 463939 w 1184554"/>
              <a:gd name="connsiteY7" fmla="*/ 265430 h 1087770"/>
              <a:gd name="connsiteX8" fmla="*/ 0 w 1184554"/>
              <a:gd name="connsiteY8" fmla="*/ 85725 h 1087770"/>
              <a:gd name="connsiteX9" fmla="*/ 222250 w 1184554"/>
              <a:gd name="connsiteY9" fmla="*/ 0 h 1087770"/>
              <a:gd name="connsiteX0" fmla="*/ 222250 w 1184554"/>
              <a:gd name="connsiteY0" fmla="*/ 0 h 1087563"/>
              <a:gd name="connsiteX1" fmla="*/ 711676 w 1184554"/>
              <a:gd name="connsiteY1" fmla="*/ 197643 h 1087563"/>
              <a:gd name="connsiteX2" fmla="*/ 960437 w 1184554"/>
              <a:gd name="connsiteY2" fmla="*/ 550862 h 1087563"/>
              <a:gd name="connsiteX3" fmla="*/ 1112837 w 1184554"/>
              <a:gd name="connsiteY3" fmla="*/ 426402 h 1087563"/>
              <a:gd name="connsiteX4" fmla="*/ 1138237 w 1184554"/>
              <a:gd name="connsiteY4" fmla="*/ 1084262 h 1087563"/>
              <a:gd name="connsiteX5" fmla="*/ 588010 w 1184554"/>
              <a:gd name="connsiteY5" fmla="*/ 678814 h 1087563"/>
              <a:gd name="connsiteX6" fmla="*/ 824706 w 1184554"/>
              <a:gd name="connsiteY6" fmla="*/ 634206 h 1087563"/>
              <a:gd name="connsiteX7" fmla="*/ 463939 w 1184554"/>
              <a:gd name="connsiteY7" fmla="*/ 265430 h 1087563"/>
              <a:gd name="connsiteX8" fmla="*/ 0 w 1184554"/>
              <a:gd name="connsiteY8" fmla="*/ 85725 h 1087563"/>
              <a:gd name="connsiteX9" fmla="*/ 222250 w 1184554"/>
              <a:gd name="connsiteY9" fmla="*/ 0 h 1087563"/>
              <a:gd name="connsiteX0" fmla="*/ 222250 w 1132114"/>
              <a:gd name="connsiteY0" fmla="*/ 0 h 1071012"/>
              <a:gd name="connsiteX1" fmla="*/ 711676 w 1132114"/>
              <a:gd name="connsiteY1" fmla="*/ 197643 h 1071012"/>
              <a:gd name="connsiteX2" fmla="*/ 960437 w 1132114"/>
              <a:gd name="connsiteY2" fmla="*/ 550862 h 1071012"/>
              <a:gd name="connsiteX3" fmla="*/ 1112837 w 1132114"/>
              <a:gd name="connsiteY3" fmla="*/ 426402 h 1071012"/>
              <a:gd name="connsiteX4" fmla="*/ 1071562 w 1132114"/>
              <a:gd name="connsiteY4" fmla="*/ 1067593 h 1071012"/>
              <a:gd name="connsiteX5" fmla="*/ 588010 w 1132114"/>
              <a:gd name="connsiteY5" fmla="*/ 678814 h 1071012"/>
              <a:gd name="connsiteX6" fmla="*/ 824706 w 1132114"/>
              <a:gd name="connsiteY6" fmla="*/ 634206 h 1071012"/>
              <a:gd name="connsiteX7" fmla="*/ 463939 w 1132114"/>
              <a:gd name="connsiteY7" fmla="*/ 265430 h 1071012"/>
              <a:gd name="connsiteX8" fmla="*/ 0 w 1132114"/>
              <a:gd name="connsiteY8" fmla="*/ 85725 h 1071012"/>
              <a:gd name="connsiteX9" fmla="*/ 222250 w 1132114"/>
              <a:gd name="connsiteY9" fmla="*/ 0 h 1071012"/>
              <a:gd name="connsiteX0" fmla="*/ 222250 w 1120977"/>
              <a:gd name="connsiteY0" fmla="*/ 0 h 1067995"/>
              <a:gd name="connsiteX1" fmla="*/ 711676 w 1120977"/>
              <a:gd name="connsiteY1" fmla="*/ 197643 h 1067995"/>
              <a:gd name="connsiteX2" fmla="*/ 960437 w 1120977"/>
              <a:gd name="connsiteY2" fmla="*/ 550862 h 1067995"/>
              <a:gd name="connsiteX3" fmla="*/ 1112837 w 1120977"/>
              <a:gd name="connsiteY3" fmla="*/ 426402 h 1067995"/>
              <a:gd name="connsiteX4" fmla="*/ 1071562 w 1120977"/>
              <a:gd name="connsiteY4" fmla="*/ 1067593 h 1067995"/>
              <a:gd name="connsiteX5" fmla="*/ 588010 w 1120977"/>
              <a:gd name="connsiteY5" fmla="*/ 678814 h 1067995"/>
              <a:gd name="connsiteX6" fmla="*/ 824706 w 1120977"/>
              <a:gd name="connsiteY6" fmla="*/ 634206 h 1067995"/>
              <a:gd name="connsiteX7" fmla="*/ 463939 w 1120977"/>
              <a:gd name="connsiteY7" fmla="*/ 265430 h 1067995"/>
              <a:gd name="connsiteX8" fmla="*/ 0 w 1120977"/>
              <a:gd name="connsiteY8" fmla="*/ 85725 h 1067995"/>
              <a:gd name="connsiteX9" fmla="*/ 222250 w 1120977"/>
              <a:gd name="connsiteY9" fmla="*/ 0 h 1067995"/>
              <a:gd name="connsiteX0" fmla="*/ 222250 w 1120977"/>
              <a:gd name="connsiteY0" fmla="*/ 0 h 1067995"/>
              <a:gd name="connsiteX1" fmla="*/ 709294 w 1120977"/>
              <a:gd name="connsiteY1" fmla="*/ 188118 h 1067995"/>
              <a:gd name="connsiteX2" fmla="*/ 960437 w 1120977"/>
              <a:gd name="connsiteY2" fmla="*/ 550862 h 1067995"/>
              <a:gd name="connsiteX3" fmla="*/ 1112837 w 1120977"/>
              <a:gd name="connsiteY3" fmla="*/ 426402 h 1067995"/>
              <a:gd name="connsiteX4" fmla="*/ 1071562 w 1120977"/>
              <a:gd name="connsiteY4" fmla="*/ 1067593 h 1067995"/>
              <a:gd name="connsiteX5" fmla="*/ 588010 w 1120977"/>
              <a:gd name="connsiteY5" fmla="*/ 678814 h 1067995"/>
              <a:gd name="connsiteX6" fmla="*/ 824706 w 1120977"/>
              <a:gd name="connsiteY6" fmla="*/ 634206 h 1067995"/>
              <a:gd name="connsiteX7" fmla="*/ 463939 w 1120977"/>
              <a:gd name="connsiteY7" fmla="*/ 265430 h 1067995"/>
              <a:gd name="connsiteX8" fmla="*/ 0 w 1120977"/>
              <a:gd name="connsiteY8" fmla="*/ 85725 h 1067995"/>
              <a:gd name="connsiteX9" fmla="*/ 222250 w 1120977"/>
              <a:gd name="connsiteY9" fmla="*/ 0 h 1067995"/>
              <a:gd name="connsiteX0" fmla="*/ 222250 w 1120977"/>
              <a:gd name="connsiteY0" fmla="*/ 0 h 1067995"/>
              <a:gd name="connsiteX1" fmla="*/ 709294 w 1120977"/>
              <a:gd name="connsiteY1" fmla="*/ 188118 h 1067995"/>
              <a:gd name="connsiteX2" fmla="*/ 960437 w 1120977"/>
              <a:gd name="connsiteY2" fmla="*/ 550862 h 1067995"/>
              <a:gd name="connsiteX3" fmla="*/ 1112837 w 1120977"/>
              <a:gd name="connsiteY3" fmla="*/ 426402 h 1067995"/>
              <a:gd name="connsiteX4" fmla="*/ 1071562 w 1120977"/>
              <a:gd name="connsiteY4" fmla="*/ 1067593 h 1067995"/>
              <a:gd name="connsiteX5" fmla="*/ 588010 w 1120977"/>
              <a:gd name="connsiteY5" fmla="*/ 678814 h 1067995"/>
              <a:gd name="connsiteX6" fmla="*/ 824706 w 1120977"/>
              <a:gd name="connsiteY6" fmla="*/ 634206 h 1067995"/>
              <a:gd name="connsiteX7" fmla="*/ 542520 w 1120977"/>
              <a:gd name="connsiteY7" fmla="*/ 336867 h 1067995"/>
              <a:gd name="connsiteX8" fmla="*/ 0 w 1120977"/>
              <a:gd name="connsiteY8" fmla="*/ 85725 h 1067995"/>
              <a:gd name="connsiteX9" fmla="*/ 222250 w 1120977"/>
              <a:gd name="connsiteY9" fmla="*/ 0 h 1067995"/>
              <a:gd name="connsiteX0" fmla="*/ 191294 w 1120977"/>
              <a:gd name="connsiteY0" fmla="*/ 0 h 1048945"/>
              <a:gd name="connsiteX1" fmla="*/ 709294 w 1120977"/>
              <a:gd name="connsiteY1" fmla="*/ 169068 h 1048945"/>
              <a:gd name="connsiteX2" fmla="*/ 960437 w 1120977"/>
              <a:gd name="connsiteY2" fmla="*/ 531812 h 1048945"/>
              <a:gd name="connsiteX3" fmla="*/ 1112837 w 1120977"/>
              <a:gd name="connsiteY3" fmla="*/ 407352 h 1048945"/>
              <a:gd name="connsiteX4" fmla="*/ 1071562 w 1120977"/>
              <a:gd name="connsiteY4" fmla="*/ 1048543 h 1048945"/>
              <a:gd name="connsiteX5" fmla="*/ 588010 w 1120977"/>
              <a:gd name="connsiteY5" fmla="*/ 659764 h 1048945"/>
              <a:gd name="connsiteX6" fmla="*/ 824706 w 1120977"/>
              <a:gd name="connsiteY6" fmla="*/ 615156 h 1048945"/>
              <a:gd name="connsiteX7" fmla="*/ 542520 w 1120977"/>
              <a:gd name="connsiteY7" fmla="*/ 317817 h 1048945"/>
              <a:gd name="connsiteX8" fmla="*/ 0 w 1120977"/>
              <a:gd name="connsiteY8" fmla="*/ 66675 h 1048945"/>
              <a:gd name="connsiteX9" fmla="*/ 191294 w 1120977"/>
              <a:gd name="connsiteY9" fmla="*/ 0 h 1048945"/>
              <a:gd name="connsiteX0" fmla="*/ 155575 w 1085258"/>
              <a:gd name="connsiteY0" fmla="*/ 0 h 1048945"/>
              <a:gd name="connsiteX1" fmla="*/ 673575 w 1085258"/>
              <a:gd name="connsiteY1" fmla="*/ 169068 h 1048945"/>
              <a:gd name="connsiteX2" fmla="*/ 924718 w 1085258"/>
              <a:gd name="connsiteY2" fmla="*/ 531812 h 1048945"/>
              <a:gd name="connsiteX3" fmla="*/ 1077118 w 1085258"/>
              <a:gd name="connsiteY3" fmla="*/ 407352 h 1048945"/>
              <a:gd name="connsiteX4" fmla="*/ 1035843 w 1085258"/>
              <a:gd name="connsiteY4" fmla="*/ 1048543 h 1048945"/>
              <a:gd name="connsiteX5" fmla="*/ 552291 w 1085258"/>
              <a:gd name="connsiteY5" fmla="*/ 659764 h 1048945"/>
              <a:gd name="connsiteX6" fmla="*/ 788987 w 1085258"/>
              <a:gd name="connsiteY6" fmla="*/ 615156 h 1048945"/>
              <a:gd name="connsiteX7" fmla="*/ 506801 w 1085258"/>
              <a:gd name="connsiteY7" fmla="*/ 317817 h 1048945"/>
              <a:gd name="connsiteX8" fmla="*/ 0 w 1085258"/>
              <a:gd name="connsiteY8" fmla="*/ 73819 h 1048945"/>
              <a:gd name="connsiteX9" fmla="*/ 155575 w 1085258"/>
              <a:gd name="connsiteY9" fmla="*/ 0 h 1048945"/>
              <a:gd name="connsiteX0" fmla="*/ 155575 w 1085258"/>
              <a:gd name="connsiteY0" fmla="*/ 0 h 1048945"/>
              <a:gd name="connsiteX1" fmla="*/ 673575 w 1085258"/>
              <a:gd name="connsiteY1" fmla="*/ 169068 h 1048945"/>
              <a:gd name="connsiteX2" fmla="*/ 924718 w 1085258"/>
              <a:gd name="connsiteY2" fmla="*/ 531812 h 1048945"/>
              <a:gd name="connsiteX3" fmla="*/ 1077118 w 1085258"/>
              <a:gd name="connsiteY3" fmla="*/ 407352 h 1048945"/>
              <a:gd name="connsiteX4" fmla="*/ 1035843 w 1085258"/>
              <a:gd name="connsiteY4" fmla="*/ 1048543 h 1048945"/>
              <a:gd name="connsiteX5" fmla="*/ 552291 w 1085258"/>
              <a:gd name="connsiteY5" fmla="*/ 659764 h 1048945"/>
              <a:gd name="connsiteX6" fmla="*/ 788987 w 1085258"/>
              <a:gd name="connsiteY6" fmla="*/ 615156 h 1048945"/>
              <a:gd name="connsiteX7" fmla="*/ 506801 w 1085258"/>
              <a:gd name="connsiteY7" fmla="*/ 317817 h 1048945"/>
              <a:gd name="connsiteX8" fmla="*/ 0 w 1085258"/>
              <a:gd name="connsiteY8" fmla="*/ 107156 h 1048945"/>
              <a:gd name="connsiteX9" fmla="*/ 155575 w 1085258"/>
              <a:gd name="connsiteY9" fmla="*/ 0 h 1048945"/>
              <a:gd name="connsiteX0" fmla="*/ 155575 w 1085258"/>
              <a:gd name="connsiteY0" fmla="*/ 0 h 1048945"/>
              <a:gd name="connsiteX1" fmla="*/ 673575 w 1085258"/>
              <a:gd name="connsiteY1" fmla="*/ 169068 h 1048945"/>
              <a:gd name="connsiteX2" fmla="*/ 924718 w 1085258"/>
              <a:gd name="connsiteY2" fmla="*/ 531812 h 1048945"/>
              <a:gd name="connsiteX3" fmla="*/ 1077118 w 1085258"/>
              <a:gd name="connsiteY3" fmla="*/ 407352 h 1048945"/>
              <a:gd name="connsiteX4" fmla="*/ 1035843 w 1085258"/>
              <a:gd name="connsiteY4" fmla="*/ 1048543 h 1048945"/>
              <a:gd name="connsiteX5" fmla="*/ 552291 w 1085258"/>
              <a:gd name="connsiteY5" fmla="*/ 659764 h 1048945"/>
              <a:gd name="connsiteX6" fmla="*/ 788987 w 1085258"/>
              <a:gd name="connsiteY6" fmla="*/ 615156 h 1048945"/>
              <a:gd name="connsiteX7" fmla="*/ 506801 w 1085258"/>
              <a:gd name="connsiteY7" fmla="*/ 317817 h 1048945"/>
              <a:gd name="connsiteX8" fmla="*/ 0 w 1085258"/>
              <a:gd name="connsiteY8" fmla="*/ 107156 h 1048945"/>
              <a:gd name="connsiteX9" fmla="*/ 155575 w 1085258"/>
              <a:gd name="connsiteY9" fmla="*/ 0 h 1048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5258" h="1048945">
                <a:moveTo>
                  <a:pt x="155575" y="0"/>
                </a:moveTo>
                <a:cubicBezTo>
                  <a:pt x="269028" y="6350"/>
                  <a:pt x="545385" y="80433"/>
                  <a:pt x="673575" y="169068"/>
                </a:cubicBezTo>
                <a:cubicBezTo>
                  <a:pt x="801766" y="257703"/>
                  <a:pt x="850529" y="348192"/>
                  <a:pt x="924718" y="531812"/>
                </a:cubicBezTo>
                <a:cubicBezTo>
                  <a:pt x="975518" y="490325"/>
                  <a:pt x="1058597" y="321230"/>
                  <a:pt x="1077118" y="407352"/>
                </a:cubicBezTo>
                <a:cubicBezTo>
                  <a:pt x="1095639" y="493474"/>
                  <a:pt x="1082833" y="1035049"/>
                  <a:pt x="1035843" y="1048543"/>
                </a:cubicBezTo>
                <a:cubicBezTo>
                  <a:pt x="988853" y="1062037"/>
                  <a:pt x="593434" y="731995"/>
                  <a:pt x="552291" y="659764"/>
                </a:cubicBezTo>
                <a:cubicBezTo>
                  <a:pt x="511148" y="587533"/>
                  <a:pt x="720407" y="637169"/>
                  <a:pt x="788987" y="615156"/>
                </a:cubicBezTo>
                <a:cubicBezTo>
                  <a:pt x="748069" y="519270"/>
                  <a:pt x="638299" y="402484"/>
                  <a:pt x="506801" y="317817"/>
                </a:cubicBezTo>
                <a:cubicBezTo>
                  <a:pt x="375303" y="233150"/>
                  <a:pt x="284027" y="190076"/>
                  <a:pt x="0" y="107156"/>
                </a:cubicBezTo>
                <a:lnTo>
                  <a:pt x="155575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95674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Breitbild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Lothar Buchholz</dc:creator>
  <cp:lastModifiedBy>Lothar Buchholz</cp:lastModifiedBy>
  <cp:revision>2</cp:revision>
  <dcterms:created xsi:type="dcterms:W3CDTF">2020-05-24T10:51:21Z</dcterms:created>
  <dcterms:modified xsi:type="dcterms:W3CDTF">2020-05-24T11:06:06Z</dcterms:modified>
</cp:coreProperties>
</file>